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225119"/>
            <a:ext cx="10947042" cy="2284844"/>
          </a:xfrm>
        </p:spPr>
        <p:txBody>
          <a:bodyPr>
            <a:noAutofit/>
          </a:bodyPr>
          <a:lstStyle/>
          <a:p>
            <a:r>
              <a:rPr lang="en-US" sz="66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51. HONG HUH THEI HI 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847434"/>
            <a:ext cx="12192000" cy="2923395"/>
          </a:xfrm>
        </p:spPr>
        <p:txBody>
          <a:bodyPr>
            <a:normAutofit/>
          </a:bodyPr>
          <a:lstStyle/>
          <a:p>
            <a:r>
              <a:rPr lang="en-US" sz="3600" dirty="0"/>
              <a:t>Able to Deliver</a:t>
            </a:r>
          </a:p>
          <a:p>
            <a:r>
              <a:rPr lang="en-US" sz="3600" dirty="0" err="1"/>
              <a:t>Hebru</a:t>
            </a:r>
            <a:r>
              <a:rPr lang="en-US" sz="3600" dirty="0"/>
              <a:t> 7:25</a:t>
            </a:r>
          </a:p>
          <a:p>
            <a:r>
              <a:rPr lang="en-US" sz="3600" dirty="0"/>
              <a:t>Fanny J. Crosby, 1820-1915</a:t>
            </a:r>
          </a:p>
          <a:p>
            <a:r>
              <a:rPr lang="en-US" sz="3600" dirty="0" err="1"/>
              <a:t>Doh</a:t>
            </a:r>
            <a:r>
              <a:rPr lang="en-US" sz="3600" dirty="0"/>
              <a:t> is Bb</a:t>
            </a:r>
          </a:p>
          <a:p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04717" y="6156101"/>
            <a:ext cx="2487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Lungmang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aw,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kihta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in;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Amah’n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huh ding hi. 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04719" y="6156101"/>
            <a:ext cx="246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theilai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gal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ding hi,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hi-a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9704719" y="6156101"/>
            <a:ext cx="2444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Lungmang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aw, gal tam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 nanna le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thu-upna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Galzo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ding hi.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04723" y="6156101"/>
            <a:ext cx="2392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Lungmang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aw, lam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haksat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kihtakna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paihkhiatsak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Amah’n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sakta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  <a:p>
            <a:pPr marL="0" indent="0">
              <a:buNone/>
            </a:pP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04719" y="6156101"/>
            <a:ext cx="247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149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51. HONG HUH THEI HI  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2018-12-14T15:39:17Z</dcterms:modified>
</cp:coreProperties>
</file>