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225119"/>
            <a:ext cx="10947042" cy="2284844"/>
          </a:xfrm>
        </p:spPr>
        <p:txBody>
          <a:bodyPr>
            <a:noAutofit/>
          </a:bodyPr>
          <a:lstStyle/>
          <a:p>
            <a:r>
              <a:rPr lang="en-US" sz="66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51. HONG HUH THEI HI 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47434"/>
            <a:ext cx="12192000" cy="2923395"/>
          </a:xfrm>
        </p:spPr>
        <p:txBody>
          <a:bodyPr>
            <a:normAutofit/>
          </a:bodyPr>
          <a:lstStyle/>
          <a:p>
            <a:r>
              <a:rPr lang="en-US" sz="3600" dirty="0"/>
              <a:t>Able to Deliver</a:t>
            </a:r>
          </a:p>
          <a:p>
            <a:r>
              <a:rPr lang="en-US" sz="3600" dirty="0" err="1"/>
              <a:t>Hebru</a:t>
            </a:r>
            <a:r>
              <a:rPr lang="en-US" sz="3600" dirty="0"/>
              <a:t> 7:25</a:t>
            </a:r>
          </a:p>
          <a:p>
            <a:r>
              <a:rPr lang="en-US" sz="3600" dirty="0"/>
              <a:t>Fanny J. Crosby, 1820-1915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Bb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ding hi.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04719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gal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 hi,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0471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gal tam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nanna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thu-upna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 hi.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04723" y="6156101"/>
            <a:ext cx="239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lam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paihkhiatsak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04719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51. HONG HUH THEI HI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2018-12-14T15:39:17Z</dcterms:modified>
</cp:coreProperties>
</file>